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8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AACB41-AA99-4C2F-8ABF-BE5C390DCF94}" v="18" dt="2021-10-27T09:12:36.5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x pillot" userId="c85001c2093bd0ff" providerId="LiveId" clId="{2CAACB41-AA99-4C2F-8ABF-BE5C390DCF94}"/>
    <pc:docChg chg="undo custSel addSld delSld modSld">
      <pc:chgData name="alix pillot" userId="c85001c2093bd0ff" providerId="LiveId" clId="{2CAACB41-AA99-4C2F-8ABF-BE5C390DCF94}" dt="2021-10-27T09:15:12.237" v="2360" actId="20577"/>
      <pc:docMkLst>
        <pc:docMk/>
      </pc:docMkLst>
      <pc:sldChg chg="modSp mod">
        <pc:chgData name="alix pillot" userId="c85001c2093bd0ff" providerId="LiveId" clId="{2CAACB41-AA99-4C2F-8ABF-BE5C390DCF94}" dt="2021-10-27T06:52:59.596" v="1848" actId="20577"/>
        <pc:sldMkLst>
          <pc:docMk/>
          <pc:sldMk cId="1059289111" sldId="257"/>
        </pc:sldMkLst>
        <pc:spChg chg="mod">
          <ac:chgData name="alix pillot" userId="c85001c2093bd0ff" providerId="LiveId" clId="{2CAACB41-AA99-4C2F-8ABF-BE5C390DCF94}" dt="2021-10-27T06:30:08.518" v="362" actId="20577"/>
          <ac:spMkLst>
            <pc:docMk/>
            <pc:sldMk cId="1059289111" sldId="257"/>
            <ac:spMk id="2" creationId="{B9067343-D515-4FA6-A6F1-A1C6AA5222D0}"/>
          </ac:spMkLst>
        </pc:spChg>
        <pc:spChg chg="mod">
          <ac:chgData name="alix pillot" userId="c85001c2093bd0ff" providerId="LiveId" clId="{2CAACB41-AA99-4C2F-8ABF-BE5C390DCF94}" dt="2021-10-27T06:52:59.596" v="1848" actId="20577"/>
          <ac:spMkLst>
            <pc:docMk/>
            <pc:sldMk cId="1059289111" sldId="257"/>
            <ac:spMk id="3" creationId="{C30AFF86-DA60-4BDD-875C-AB32B9778FFA}"/>
          </ac:spMkLst>
        </pc:spChg>
        <pc:spChg chg="mod">
          <ac:chgData name="alix pillot" userId="c85001c2093bd0ff" providerId="LiveId" clId="{2CAACB41-AA99-4C2F-8ABF-BE5C390DCF94}" dt="2021-10-27T06:29:17.280" v="355" actId="1076"/>
          <ac:spMkLst>
            <pc:docMk/>
            <pc:sldMk cId="1059289111" sldId="257"/>
            <ac:spMk id="5" creationId="{3C1CAC82-F38B-4AA9-A224-D3003CB502D3}"/>
          </ac:spMkLst>
        </pc:spChg>
      </pc:sldChg>
      <pc:sldChg chg="addSp delSp modSp mod setBg">
        <pc:chgData name="alix pillot" userId="c85001c2093bd0ff" providerId="LiveId" clId="{2CAACB41-AA99-4C2F-8ABF-BE5C390DCF94}" dt="2021-10-27T08:32:57.360" v="2088" actId="20577"/>
        <pc:sldMkLst>
          <pc:docMk/>
          <pc:sldMk cId="2676401261" sldId="258"/>
        </pc:sldMkLst>
        <pc:spChg chg="mo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8:32:57.360" v="2088" actId="20577"/>
          <ac:spMkLst>
            <pc:docMk/>
            <pc:sldMk cId="2676401261" sldId="258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4" creationId="{5695A89D-E88A-47E0-87CE-24A2F031756F}"/>
          </ac:spMkLst>
        </pc:spChg>
        <pc:spChg chg="del">
          <ac:chgData name="alix pillot" userId="c85001c2093bd0ff" providerId="LiveId" clId="{2CAACB41-AA99-4C2F-8ABF-BE5C390DCF94}" dt="2021-10-27T06:29:23.044" v="356"/>
          <ac:spMkLst>
            <pc:docMk/>
            <pc:sldMk cId="2676401261" sldId="258"/>
            <ac:spMk id="5" creationId="{1C733192-C3A3-4FDF-9309-78C46296614D}"/>
          </ac:spMkLst>
        </pc:spChg>
        <pc:spChg chg="mod or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6" creationId="{B940C5D7-86D0-4A64-9B2B-C1F07A8E4CBF}"/>
          </ac:spMkLst>
        </pc:spChg>
        <pc:spChg chg="add mod or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14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1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29:57.993" v="1867" actId="26606"/>
          <ac:spMkLst>
            <pc:docMk/>
            <pc:sldMk cId="2676401261" sldId="258"/>
            <ac:spMk id="20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8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29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29:58.025" v="1868" actId="26606"/>
          <ac:spMkLst>
            <pc:docMk/>
            <pc:sldMk cId="2676401261" sldId="258"/>
            <ac:spMk id="31" creationId="{F5BB14C7-B6E4-427D-AEAC-7A18D089F922}"/>
          </ac:spMkLst>
        </pc:spChg>
        <pc:picChg chg="add del mod modCrop">
          <ac:chgData name="alix pillot" userId="c85001c2093bd0ff" providerId="LiveId" clId="{2CAACB41-AA99-4C2F-8ABF-BE5C390DCF94}" dt="2021-10-27T08:29:13.346" v="1863" actId="478"/>
          <ac:picMkLst>
            <pc:docMk/>
            <pc:sldMk cId="2676401261" sldId="258"/>
            <ac:picMk id="8" creationId="{9BDF5068-8EE0-483F-B902-0CAA6B8EF116}"/>
          </ac:picMkLst>
        </pc:picChg>
        <pc:picChg chg="add mod ord">
          <ac:chgData name="alix pillot" userId="c85001c2093bd0ff" providerId="LiveId" clId="{2CAACB41-AA99-4C2F-8ABF-BE5C390DCF94}" dt="2021-10-27T08:29:58.025" v="1868" actId="26606"/>
          <ac:picMkLst>
            <pc:docMk/>
            <pc:sldMk cId="2676401261" sldId="258"/>
            <ac:picMk id="9" creationId="{7600DA76-DA6E-4E66-A037-F1D4C6DFBA51}"/>
          </ac:picMkLst>
        </pc:pic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1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29:57.993" v="1867" actId="26606"/>
          <ac:cxnSpMkLst>
            <pc:docMk/>
            <pc:sldMk cId="2676401261" sldId="258"/>
            <ac:cxnSpMk id="26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0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2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3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29:58.025" v="1868" actId="26606"/>
          <ac:cxnSpMkLst>
            <pc:docMk/>
            <pc:sldMk cId="2676401261" sldId="258"/>
            <ac:cxnSpMk id="34" creationId="{82B589D1-AB2D-469C-960E-40C719BA8281}"/>
          </ac:cxnSpMkLst>
        </pc:cxnChg>
      </pc:sldChg>
      <pc:sldChg chg="addSp delSp modSp new del">
        <pc:chgData name="alix pillot" userId="c85001c2093bd0ff" providerId="LiveId" clId="{2CAACB41-AA99-4C2F-8ABF-BE5C390DCF94}" dt="2021-10-27T06:52:42.438" v="1845" actId="47"/>
        <pc:sldMkLst>
          <pc:docMk/>
          <pc:sldMk cId="27011129" sldId="259"/>
        </pc:sldMkLst>
        <pc:spChg chg="del">
          <ac:chgData name="alix pillot" userId="c85001c2093bd0ff" providerId="LiveId" clId="{2CAACB41-AA99-4C2F-8ABF-BE5C390DCF94}" dt="2021-10-27T06:29:27.746" v="357"/>
          <ac:spMkLst>
            <pc:docMk/>
            <pc:sldMk cId="27011129" sldId="259"/>
            <ac:spMk id="5" creationId="{448C6167-F6D7-402A-BB9B-B13793EB52DC}"/>
          </ac:spMkLst>
        </pc:spChg>
        <pc:spChg chg="add mod">
          <ac:chgData name="alix pillot" userId="c85001c2093bd0ff" providerId="LiveId" clId="{2CAACB41-AA99-4C2F-8ABF-BE5C390DCF94}" dt="2021-10-27T06:29:27.746" v="357"/>
          <ac:spMkLst>
            <pc:docMk/>
            <pc:sldMk cId="27011129" sldId="259"/>
            <ac:spMk id="7" creationId="{DB874620-4E73-49A7-8E7F-E48D63548C07}"/>
          </ac:spMkLst>
        </pc:spChg>
      </pc:sldChg>
      <pc:sldChg chg="addSp delSp modSp new del">
        <pc:chgData name="alix pillot" userId="c85001c2093bd0ff" providerId="LiveId" clId="{2CAACB41-AA99-4C2F-8ABF-BE5C390DCF94}" dt="2021-10-27T06:52:45.296" v="1846" actId="47"/>
        <pc:sldMkLst>
          <pc:docMk/>
          <pc:sldMk cId="4005426269" sldId="260"/>
        </pc:sldMkLst>
        <pc:spChg chg="del">
          <ac:chgData name="alix pillot" userId="c85001c2093bd0ff" providerId="LiveId" clId="{2CAACB41-AA99-4C2F-8ABF-BE5C390DCF94}" dt="2021-10-27T06:29:33.423" v="358"/>
          <ac:spMkLst>
            <pc:docMk/>
            <pc:sldMk cId="4005426269" sldId="260"/>
            <ac:spMk id="5" creationId="{4749C1D2-9E09-442A-8C79-FBE10DA7A40F}"/>
          </ac:spMkLst>
        </pc:spChg>
        <pc:spChg chg="add mod">
          <ac:chgData name="alix pillot" userId="c85001c2093bd0ff" providerId="LiveId" clId="{2CAACB41-AA99-4C2F-8ABF-BE5C390DCF94}" dt="2021-10-27T06:29:33.423" v="358"/>
          <ac:spMkLst>
            <pc:docMk/>
            <pc:sldMk cId="4005426269" sldId="260"/>
            <ac:spMk id="7" creationId="{D4B04946-46CB-4477-B220-1238656684F1}"/>
          </ac:spMkLst>
        </pc:spChg>
      </pc:sldChg>
      <pc:sldChg chg="new del">
        <pc:chgData name="alix pillot" userId="c85001c2093bd0ff" providerId="LiveId" clId="{2CAACB41-AA99-4C2F-8ABF-BE5C390DCF94}" dt="2021-10-27T06:29:39.787" v="360" actId="47"/>
        <pc:sldMkLst>
          <pc:docMk/>
          <pc:sldMk cId="858794035" sldId="261"/>
        </pc:sldMkLst>
      </pc:sldChg>
      <pc:sldChg chg="addSp delSp modSp add del mod setBg">
        <pc:chgData name="alix pillot" userId="c85001c2093bd0ff" providerId="LiveId" clId="{2CAACB41-AA99-4C2F-8ABF-BE5C390DCF94}" dt="2021-10-27T08:50:44.243" v="2215" actId="2696"/>
        <pc:sldMkLst>
          <pc:docMk/>
          <pc:sldMk cId="1618129728" sldId="261"/>
        </pc:sldMkLst>
        <pc:spChg chg="mod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" creationId="{925B9D37-B4E0-4A92-BD13-F039A91D157F}"/>
          </ac:spMkLst>
        </pc:spChg>
        <pc:spChg chg="add del mod">
          <ac:chgData name="alix pillot" userId="c85001c2093bd0ff" providerId="LiveId" clId="{2CAACB41-AA99-4C2F-8ABF-BE5C390DCF94}" dt="2021-10-27T08:33:48.264" v="2095" actId="26606"/>
          <ac:spMkLst>
            <pc:docMk/>
            <pc:sldMk cId="1618129728" sldId="261"/>
            <ac:spMk id="3" creationId="{F938DB54-5051-474C-B955-DF4B33D4E45A}"/>
          </ac:spMkLst>
        </pc:spChg>
        <pc:spChg chg="mod ord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4" creationId="{5695A89D-E88A-47E0-87CE-24A2F031756F}"/>
          </ac:spMkLst>
        </pc:spChg>
        <pc:spChg chg="mod">
          <ac:chgData name="alix pillot" userId="c85001c2093bd0ff" providerId="LiveId" clId="{2CAACB41-AA99-4C2F-8ABF-BE5C390DCF94}" dt="2021-10-27T08:33:48.264" v="2095" actId="26606"/>
          <ac:spMkLst>
            <pc:docMk/>
            <pc:sldMk cId="1618129728" sldId="261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3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5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8:21.396" v="2097" actId="26606"/>
          <ac:spMkLst>
            <pc:docMk/>
            <pc:sldMk cId="1618129728" sldId="261"/>
            <ac:spMk id="16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33:41.987" v="2090" actId="26606"/>
          <ac:spMkLst>
            <pc:docMk/>
            <pc:sldMk cId="1618129728" sldId="261"/>
            <ac:spMk id="17" creationId="{059C28DC-C15C-4518-9BFF-1C616FAABB53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5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6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3:46.198" v="2092" actId="26606"/>
          <ac:spMkLst>
            <pc:docMk/>
            <pc:sldMk cId="1618129728" sldId="261"/>
            <ac:spMk id="27" creationId="{059C28DC-C15C-4518-9BFF-1C616FAABB53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2" creationId="{EFDD989F-EB09-444D-A035-5AB121E9F650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3" creationId="{4EC491AA-162B-48F4-800A-DDD46340103F}"/>
          </ac:spMkLst>
        </pc:spChg>
        <pc:spChg chg="add del">
          <ac:chgData name="alix pillot" userId="c85001c2093bd0ff" providerId="LiveId" clId="{2CAACB41-AA99-4C2F-8ABF-BE5C390DCF94}" dt="2021-10-27T08:33:48.232" v="2094" actId="26606"/>
          <ac:spMkLst>
            <pc:docMk/>
            <pc:sldMk cId="1618129728" sldId="261"/>
            <ac:spMk id="34" creationId="{059C28DC-C15C-4518-9BFF-1C616FAABB53}"/>
          </ac:spMkLst>
        </pc:spChg>
        <pc:spChg chg="add mod ord">
          <ac:chgData name="alix pillot" userId="c85001c2093bd0ff" providerId="LiveId" clId="{2CAACB41-AA99-4C2F-8ABF-BE5C390DCF94}" dt="2021-10-27T08:50:03.673" v="2209" actId="20577"/>
          <ac:spMkLst>
            <pc:docMk/>
            <pc:sldMk cId="1618129728" sldId="261"/>
            <ac:spMk id="39" creationId="{F938DB54-5051-474C-B955-DF4B33D4E45A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44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4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8:42.954" v="2104" actId="26606"/>
          <ac:spMkLst>
            <pc:docMk/>
            <pc:sldMk cId="1618129728" sldId="261"/>
            <ac:spMk id="50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1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3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38:42.938" v="2103" actId="26606"/>
          <ac:spMkLst>
            <pc:docMk/>
            <pc:sldMk cId="1618129728" sldId="261"/>
            <ac:spMk id="67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6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2:11.757" v="2107" actId="26606"/>
          <ac:spMkLst>
            <pc:docMk/>
            <pc:sldMk cId="1618129728" sldId="261"/>
            <ac:spMk id="78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8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88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89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4:26.680" v="2116" actId="26606"/>
          <ac:spMkLst>
            <pc:docMk/>
            <pc:sldMk cId="1618129728" sldId="261"/>
            <ac:spMk id="92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25.929" v="2127" actId="26606"/>
          <ac:spMkLst>
            <pc:docMk/>
            <pc:sldMk cId="1618129728" sldId="261"/>
            <ac:spMk id="93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3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5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14.123" v="2111" actId="26606"/>
          <ac:spMkLst>
            <pc:docMk/>
            <pc:sldMk cId="1618129728" sldId="261"/>
            <ac:spMk id="109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0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2" creationId="{2F8D2624-FDC4-445C-BFAB-13F769ACB02F}"/>
          </ac:spMkLst>
        </pc:spChg>
        <pc:spChg chg="add del">
          <ac:chgData name="alix pillot" userId="c85001c2093bd0ff" providerId="LiveId" clId="{2CAACB41-AA99-4C2F-8ABF-BE5C390DCF94}" dt="2021-10-27T08:44:20.008" v="2113" actId="26606"/>
          <ac:spMkLst>
            <pc:docMk/>
            <pc:sldMk cId="1618129728" sldId="261"/>
            <ac:spMk id="124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29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30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4:26.663" v="2115" actId="26606"/>
          <ac:spMkLst>
            <pc:docMk/>
            <pc:sldMk cId="1618129728" sldId="261"/>
            <ac:spMk id="132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38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6:51.323" v="2136" actId="26606"/>
          <ac:spMkLst>
            <pc:docMk/>
            <pc:sldMk cId="1618129728" sldId="261"/>
            <ac:spMk id="140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31.343" v="2129" actId="26606"/>
          <ac:spMkLst>
            <pc:docMk/>
            <pc:sldMk cId="1618129728" sldId="261"/>
            <ac:spMk id="149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5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6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6:43.403" v="2131" actId="26606"/>
          <ac:spMkLst>
            <pc:docMk/>
            <pc:sldMk cId="1618129728" sldId="261"/>
            <ac:spMk id="158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2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3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6:49.118" v="2133" actId="26606"/>
          <ac:spMkLst>
            <pc:docMk/>
            <pc:sldMk cId="1618129728" sldId="261"/>
            <ac:spMk id="165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6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70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6:51.306" v="2135" actId="26606"/>
          <ac:spMkLst>
            <pc:docMk/>
            <pc:sldMk cId="1618129728" sldId="261"/>
            <ac:spMk id="171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7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79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80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7:11.467" v="2140" actId="26606"/>
          <ac:spMkLst>
            <pc:docMk/>
            <pc:sldMk cId="1618129728" sldId="261"/>
            <ac:spMk id="182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8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92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196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0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3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8:47:29.506" v="2144" actId="26606"/>
          <ac:spMkLst>
            <pc:docMk/>
            <pc:sldMk cId="1618129728" sldId="261"/>
            <ac:spMk id="217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7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8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7:39.424" v="2146" actId="26606"/>
          <ac:spMkLst>
            <pc:docMk/>
            <pc:sldMk cId="1618129728" sldId="261"/>
            <ac:spMk id="229" creationId="{313615B0-49A5-4AAD-832E-80829E39526C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4" creationId="{C15A10B0-4A5A-4CAE-8969-E06810664A04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5" creationId="{EBD1E7E7-A3BF-4AB2-AFBA-5B84E5C97B6E}"/>
          </ac:spMkLst>
        </pc:spChg>
        <pc:spChg chg="add del">
          <ac:chgData name="alix pillot" userId="c85001c2093bd0ff" providerId="LiveId" clId="{2CAACB41-AA99-4C2F-8ABF-BE5C390DCF94}" dt="2021-10-27T08:47:59.334" v="2148" actId="26606"/>
          <ac:spMkLst>
            <pc:docMk/>
            <pc:sldMk cId="1618129728" sldId="261"/>
            <ac:spMk id="237" creationId="{313615B0-49A5-4AAD-832E-80829E39526C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1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2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47:59.359" v="2149" actId="26606"/>
          <ac:spMkLst>
            <pc:docMk/>
            <pc:sldMk cId="1618129728" sldId="261"/>
            <ac:spMk id="244" creationId="{F5BB14C7-B6E4-427D-AEAC-7A18D089F922}"/>
          </ac:spMkLst>
        </pc:spChg>
        <pc:graphicFrameChg chg="add del">
          <ac:chgData name="alix pillot" userId="c85001c2093bd0ff" providerId="LiveId" clId="{2CAACB41-AA99-4C2F-8ABF-BE5C390DCF94}" dt="2021-10-27T08:33:41.987" v="2090" actId="26606"/>
          <ac:graphicFrameMkLst>
            <pc:docMk/>
            <pc:sldMk cId="1618129728" sldId="261"/>
            <ac:graphicFrameMk id="9" creationId="{22A25309-9C8A-406A-A08F-8437453EBC7E}"/>
          </ac:graphicFrameMkLst>
        </pc:graphicFrameChg>
        <pc:graphicFrameChg chg="add del">
          <ac:chgData name="alix pillot" userId="c85001c2093bd0ff" providerId="LiveId" clId="{2CAACB41-AA99-4C2F-8ABF-BE5C390DCF94}" dt="2021-10-27T08:33:46.198" v="2092" actId="26606"/>
          <ac:graphicFrameMkLst>
            <pc:docMk/>
            <pc:sldMk cId="1618129728" sldId="261"/>
            <ac:graphicFrameMk id="30" creationId="{09338717-C40B-4E89-BE98-A3CF54BDEE37}"/>
          </ac:graphicFrameMkLst>
        </pc:graphicFrameChg>
        <pc:graphicFrameChg chg="add del">
          <ac:chgData name="alix pillot" userId="c85001c2093bd0ff" providerId="LiveId" clId="{2CAACB41-AA99-4C2F-8ABF-BE5C390DCF94}" dt="2021-10-27T08:33:48.232" v="2094" actId="26606"/>
          <ac:graphicFrameMkLst>
            <pc:docMk/>
            <pc:sldMk cId="1618129728" sldId="261"/>
            <ac:graphicFrameMk id="37" creationId="{6BA6CA21-5A38-4F53-9397-76C8604AD2EC}"/>
          </ac:graphicFrameMkLst>
        </pc:graphicFrameChg>
        <pc:picChg chg="add del mod ord">
          <ac:chgData name="alix pillot" userId="c85001c2093bd0ff" providerId="LiveId" clId="{2CAACB41-AA99-4C2F-8ABF-BE5C390DCF94}" dt="2021-10-27T08:41:54.062" v="2105" actId="478"/>
          <ac:picMkLst>
            <pc:docMk/>
            <pc:sldMk cId="1618129728" sldId="261"/>
            <ac:picMk id="5" creationId="{E409AF1C-1258-4A22-9D95-2CC54DED6E3E}"/>
          </ac:picMkLst>
        </pc:picChg>
        <pc:picChg chg="add del mod ord">
          <ac:chgData name="alix pillot" userId="c85001c2093bd0ff" providerId="LiveId" clId="{2CAACB41-AA99-4C2F-8ABF-BE5C390DCF94}" dt="2021-10-27T08:50:14.302" v="2212" actId="478"/>
          <ac:picMkLst>
            <pc:docMk/>
            <pc:sldMk cId="1618129728" sldId="261"/>
            <ac:picMk id="8" creationId="{C2776A84-58AE-413F-8542-6D251C7F6EC2}"/>
          </ac:picMkLst>
        </pc:picChg>
        <pc:picChg chg="add del mod ord">
          <ac:chgData name="alix pillot" userId="c85001c2093bd0ff" providerId="LiveId" clId="{2CAACB41-AA99-4C2F-8ABF-BE5C390DCF94}" dt="2021-10-27T08:45:14.065" v="2124" actId="478"/>
          <ac:picMkLst>
            <pc:docMk/>
            <pc:sldMk cId="1618129728" sldId="261"/>
            <ac:picMk id="10" creationId="{0D126624-A10F-4850-85BD-CDAEB19AE0A5}"/>
          </ac:picMkLst>
        </pc:picChg>
        <pc:picChg chg="add del mod ord">
          <ac:chgData name="alix pillot" userId="c85001c2093bd0ff" providerId="LiveId" clId="{2CAACB41-AA99-4C2F-8ABF-BE5C390DCF94}" dt="2021-10-27T08:50:07.972" v="2210" actId="478"/>
          <ac:picMkLst>
            <pc:docMk/>
            <pc:sldMk cId="1618129728" sldId="261"/>
            <ac:picMk id="11" creationId="{B6615B42-EFA6-42A1-843C-6B7398B1A717}"/>
          </ac:picMkLst>
        </pc:pic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1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19" creationId="{1B7656F4-2A34-42A9-AF61-EE853285958D}"/>
          </ac:cxnSpMkLst>
        </pc:cxn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2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21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8:21.396" v="2097" actId="26606"/>
          <ac:cxnSpMkLst>
            <pc:docMk/>
            <pc:sldMk cId="1618129728" sldId="261"/>
            <ac:cxnSpMk id="2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3:41.987" v="2090" actId="26606"/>
          <ac:cxnSpMkLst>
            <pc:docMk/>
            <pc:sldMk cId="1618129728" sldId="261"/>
            <ac:cxnSpMk id="23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3:46.198" v="2092" actId="26606"/>
          <ac:cxnSpMkLst>
            <pc:docMk/>
            <pc:sldMk cId="1618129728" sldId="261"/>
            <ac:cxnSpMk id="28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3:46.198" v="2092" actId="26606"/>
          <ac:cxnSpMkLst>
            <pc:docMk/>
            <pc:sldMk cId="1618129728" sldId="261"/>
            <ac:cxnSpMk id="29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3:48.232" v="2094" actId="26606"/>
          <ac:cxnSpMkLst>
            <pc:docMk/>
            <pc:sldMk cId="1618129728" sldId="261"/>
            <ac:cxnSpMk id="35" creationId="{3344AEC7-1D13-4017-A59D-22E452832DF5}"/>
          </ac:cxnSpMkLst>
        </pc:cxnChg>
        <pc:cxnChg chg="add del">
          <ac:chgData name="alix pillot" userId="c85001c2093bd0ff" providerId="LiveId" clId="{2CAACB41-AA99-4C2F-8ABF-BE5C390DCF94}" dt="2021-10-27T08:33:48.232" v="2094" actId="26606"/>
          <ac:cxnSpMkLst>
            <pc:docMk/>
            <pc:sldMk cId="1618129728" sldId="261"/>
            <ac:cxnSpMk id="36" creationId="{15390FCB-B181-4E95-8776-928321587BA2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4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2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8:42.954" v="2104" actId="26606"/>
          <ac:cxnSpMkLst>
            <pc:docMk/>
            <pc:sldMk cId="1618129728" sldId="261"/>
            <ac:cxnSpMk id="56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6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6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7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38:42.938" v="2103" actId="26606"/>
          <ac:cxnSpMkLst>
            <pc:docMk/>
            <pc:sldMk cId="1618129728" sldId="261"/>
            <ac:cxnSpMk id="7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77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7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8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2:11.757" v="2107" actId="26606"/>
          <ac:cxnSpMkLst>
            <pc:docMk/>
            <pc:sldMk cId="1618129728" sldId="261"/>
            <ac:cxnSpMk id="81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0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4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5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6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7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26.680" v="2116" actId="26606"/>
          <ac:cxnSpMkLst>
            <pc:docMk/>
            <pc:sldMk cId="1618129728" sldId="261"/>
            <ac:cxnSpMk id="98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99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25.929" v="2127" actId="26606"/>
          <ac:cxnSpMkLst>
            <pc:docMk/>
            <pc:sldMk cId="1618129728" sldId="261"/>
            <ac:cxnSpMk id="101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07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1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3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14.123" v="2111" actId="26606"/>
          <ac:cxnSpMkLst>
            <pc:docMk/>
            <pc:sldMk cId="1618129728" sldId="261"/>
            <ac:cxnSpMk id="117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1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3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6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4:20.008" v="2113" actId="26606"/>
          <ac:cxnSpMkLst>
            <pc:docMk/>
            <pc:sldMk cId="1618129728" sldId="261"/>
            <ac:cxnSpMk id="127" creationId="{87379F2A-6261-468B-AF35-0498563D3E97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1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3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4:26.663" v="2115" actId="26606"/>
          <ac:cxnSpMkLst>
            <pc:docMk/>
            <pc:sldMk cId="1618129728" sldId="261"/>
            <ac:cxnSpMk id="134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39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1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51.323" v="2136" actId="26606"/>
          <ac:cxnSpMkLst>
            <pc:docMk/>
            <pc:sldMk cId="1618129728" sldId="261"/>
            <ac:cxnSpMk id="144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4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31.343" v="2129" actId="26606"/>
          <ac:cxnSpMkLst>
            <pc:docMk/>
            <pc:sldMk cId="1618129728" sldId="261"/>
            <ac:cxnSpMk id="153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57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59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6:43.403" v="2131" actId="26606"/>
          <ac:cxnSpMkLst>
            <pc:docMk/>
            <pc:sldMk cId="1618129728" sldId="261"/>
            <ac:cxnSpMk id="160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4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6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6:49.118" v="2133" actId="26606"/>
          <ac:cxnSpMkLst>
            <pc:docMk/>
            <pc:sldMk cId="1618129728" sldId="261"/>
            <ac:cxnSpMk id="167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3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6:51.306" v="2135" actId="26606"/>
          <ac:cxnSpMkLst>
            <pc:docMk/>
            <pc:sldMk cId="1618129728" sldId="261"/>
            <ac:cxnSpMk id="176" creationId="{720368CD-4CCD-4933-8511-B0EDF3C8BBC5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3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4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5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11.467" v="2140" actId="26606"/>
          <ac:cxnSpMkLst>
            <pc:docMk/>
            <pc:sldMk cId="1618129728" sldId="261"/>
            <ac:cxnSpMk id="186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194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198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0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2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04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15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19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47:29.506" v="2144" actId="26606"/>
          <ac:cxnSpMkLst>
            <pc:docMk/>
            <pc:sldMk cId="1618129728" sldId="261"/>
            <ac:cxnSpMk id="225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0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1" creationId="{5A3CF62C-29BB-4C16-AEDF-8274C80E814C}"/>
          </ac:cxnSpMkLst>
        </pc:cxnChg>
        <pc:cxnChg chg="add del">
          <ac:chgData name="alix pillot" userId="c85001c2093bd0ff" providerId="LiveId" clId="{2CAACB41-AA99-4C2F-8ABF-BE5C390DCF94}" dt="2021-10-27T08:47:39.424" v="2146" actId="26606"/>
          <ac:cxnSpMkLst>
            <pc:docMk/>
            <pc:sldMk cId="1618129728" sldId="261"/>
            <ac:cxnSpMk id="232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6" creationId="{82B090C0-B188-4276-9F50-29C187C5283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8" creationId="{38EC7B57-1316-4A4C-9795-4C01C5908005}"/>
          </ac:cxnSpMkLst>
        </pc:cxnChg>
        <pc:cxnChg chg="add del">
          <ac:chgData name="alix pillot" userId="c85001c2093bd0ff" providerId="LiveId" clId="{2CAACB41-AA99-4C2F-8ABF-BE5C390DCF94}" dt="2021-10-27T08:47:59.334" v="2148" actId="26606"/>
          <ac:cxnSpMkLst>
            <pc:docMk/>
            <pc:sldMk cId="1618129728" sldId="261"/>
            <ac:cxnSpMk id="239" creationId="{5A3CF62C-29BB-4C16-AEDF-8274C80E814C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3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5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6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7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47:59.359" v="2149" actId="26606"/>
          <ac:cxnSpMkLst>
            <pc:docMk/>
            <pc:sldMk cId="1618129728" sldId="261"/>
            <ac:cxnSpMk id="248" creationId="{ECA0639E-D696-443D-AF37-A7E892532136}"/>
          </ac:cxnSpMkLst>
        </pc:cxnChg>
      </pc:sldChg>
      <pc:sldChg chg="addSp delSp modSp add mod setBg">
        <pc:chgData name="alix pillot" userId="c85001c2093bd0ff" providerId="LiveId" clId="{2CAACB41-AA99-4C2F-8ABF-BE5C390DCF94}" dt="2021-10-27T09:06:32.805" v="2301" actId="113"/>
        <pc:sldMkLst>
          <pc:docMk/>
          <pc:sldMk cId="1191711958" sldId="262"/>
        </pc:sldMkLst>
        <pc:spChg chg="mo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6:32.805" v="2301" actId="113"/>
          <ac:spMkLst>
            <pc:docMk/>
            <pc:sldMk cId="1191711958" sldId="262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3:15.823" v="2240" actId="26606"/>
          <ac:spMkLst>
            <pc:docMk/>
            <pc:sldMk cId="1191711958" sldId="262"/>
            <ac:spMk id="18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6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7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53:15.854" v="2241" actId="26606"/>
          <ac:spMkLst>
            <pc:docMk/>
            <pc:sldMk cId="1191711958" sldId="262"/>
            <ac:spMk id="29" creationId="{F5BB14C7-B6E4-427D-AEAC-7A18D089F922}"/>
          </ac:spMkLst>
        </pc:spChg>
        <pc:picChg chg="add mod ord">
          <ac:chgData name="alix pillot" userId="c85001c2093bd0ff" providerId="LiveId" clId="{2CAACB41-AA99-4C2F-8ABF-BE5C390DCF94}" dt="2021-10-27T08:53:38.005" v="2245" actId="14100"/>
          <ac:picMkLst>
            <pc:docMk/>
            <pc:sldMk cId="1191711958" sldId="262"/>
            <ac:picMk id="5" creationId="{203FE6A3-EE2B-413F-B628-90BACBEFDD22}"/>
          </ac:picMkLst>
        </pc:pic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16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3:15.823" v="2240" actId="26606"/>
          <ac:cxnSpMkLst>
            <pc:docMk/>
            <pc:sldMk cId="1191711958" sldId="262"/>
            <ac:cxnSpMk id="24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28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0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1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53:15.854" v="2241" actId="26606"/>
          <ac:cxnSpMkLst>
            <pc:docMk/>
            <pc:sldMk cId="1191711958" sldId="262"/>
            <ac:cxnSpMk id="32" creationId="{E95C7366-6A36-4307-81CE-FBD79DFF0980}"/>
          </ac:cxnSpMkLst>
        </pc:cxnChg>
      </pc:sldChg>
      <pc:sldChg chg="addSp delSp modSp add mod setBg">
        <pc:chgData name="alix pillot" userId="c85001c2093bd0ff" providerId="LiveId" clId="{2CAACB41-AA99-4C2F-8ABF-BE5C390DCF94}" dt="2021-10-27T09:07:27.891" v="2306" actId="20577"/>
        <pc:sldMkLst>
          <pc:docMk/>
          <pc:sldMk cId="2947197330" sldId="263"/>
        </pc:sldMkLst>
        <pc:spChg chg="mo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7:27.891" v="2306" actId="20577"/>
          <ac:spMkLst>
            <pc:docMk/>
            <pc:sldMk cId="2947197330" sldId="263"/>
            <ac:spMk id="3" creationId="{F938DB54-5051-474C-B955-DF4B33D4E45A}"/>
          </ac:spMkLst>
        </pc:spChg>
        <pc:spChg chg="mo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6" creationId="{B940C5D7-86D0-4A64-9B2B-C1F07A8E4CBF}"/>
          </ac:spMkLst>
        </pc:spChg>
        <pc:spChg chg="mod ord">
          <ac:chgData name="alix pillot" userId="c85001c2093bd0ff" providerId="LiveId" clId="{2CAACB41-AA99-4C2F-8ABF-BE5C390DCF94}" dt="2021-10-27T08:59:01.515" v="2278" actId="26606"/>
          <ac:spMkLst>
            <pc:docMk/>
            <pc:sldMk cId="2947197330" sldId="263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2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4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9:01.483" v="2277" actId="26606"/>
          <ac:spMkLst>
            <pc:docMk/>
            <pc:sldMk cId="2947197330" sldId="263"/>
            <ac:spMk id="18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29" creationId="{F5BB14C7-B6E4-427D-AEAC-7A18D089F922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37" creationId="{870F1165-C2FC-4313-ADED-D8514C00E1EE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39" creationId="{3FD564DD-780E-4279-99FF-A16618E11908}"/>
          </ac:spMkLst>
        </pc:spChg>
        <pc:spChg chg="add">
          <ac:chgData name="alix pillot" userId="c85001c2093bd0ff" providerId="LiveId" clId="{2CAACB41-AA99-4C2F-8ABF-BE5C390DCF94}" dt="2021-10-27T09:05:22.369" v="2283" actId="26606"/>
          <ac:spMkLst>
            <pc:docMk/>
            <pc:sldMk cId="2947197330" sldId="263"/>
            <ac:spMk id="43" creationId="{F5BB14C7-B6E4-427D-AEAC-7A18D089F922}"/>
          </ac:spMkLst>
        </pc:spChg>
        <pc:picChg chg="add del mod ord">
          <ac:chgData name="alix pillot" userId="c85001c2093bd0ff" providerId="LiveId" clId="{2CAACB41-AA99-4C2F-8ABF-BE5C390DCF94}" dt="2021-10-27T08:59:37.234" v="2279" actId="478"/>
          <ac:picMkLst>
            <pc:docMk/>
            <pc:sldMk cId="2947197330" sldId="263"/>
            <ac:picMk id="5" creationId="{4D31514F-C9AE-4279-B001-5F7014C87003}"/>
          </ac:picMkLst>
        </pc:picChg>
        <pc:picChg chg="add del mod">
          <ac:chgData name="alix pillot" userId="c85001c2093bd0ff" providerId="LiveId" clId="{2CAACB41-AA99-4C2F-8ABF-BE5C390DCF94}" dt="2021-10-27T08:59:43.663" v="2281" actId="478"/>
          <ac:picMkLst>
            <pc:docMk/>
            <pc:sldMk cId="2947197330" sldId="263"/>
            <ac:picMk id="8" creationId="{CFF2742D-A43F-477C-A99A-F1124EB8AF20}"/>
          </ac:picMkLst>
        </pc:picChg>
        <pc:picChg chg="add mod ord">
          <ac:chgData name="alix pillot" userId="c85001c2093bd0ff" providerId="LiveId" clId="{2CAACB41-AA99-4C2F-8ABF-BE5C390DCF94}" dt="2021-10-27T09:05:22.369" v="2283" actId="26606"/>
          <ac:picMkLst>
            <pc:docMk/>
            <pc:sldMk cId="2947197330" sldId="263"/>
            <ac:picMk id="9" creationId="{C6AE15ED-9A8C-4DD0-9B1B-AD57106AEF54}"/>
          </ac:picMkLst>
        </pc:pic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16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9:01.483" v="2277" actId="26606"/>
          <ac:cxnSpMkLst>
            <pc:docMk/>
            <pc:sldMk cId="2947197330" sldId="263"/>
            <ac:cxnSpMk id="24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28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0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1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32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1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5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7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9:05:22.369" v="2283" actId="26606"/>
          <ac:cxnSpMkLst>
            <pc:docMk/>
            <pc:sldMk cId="2947197330" sldId="263"/>
            <ac:cxnSpMk id="49" creationId="{E95C7366-6A36-4307-81CE-FBD79DFF0980}"/>
          </ac:cxnSpMkLst>
        </pc:cxnChg>
      </pc:sldChg>
      <pc:sldChg chg="addSp delSp modSp add mod setBg">
        <pc:chgData name="alix pillot" userId="c85001c2093bd0ff" providerId="LiveId" clId="{2CAACB41-AA99-4C2F-8ABF-BE5C390DCF94}" dt="2021-10-27T09:15:12.237" v="2360" actId="20577"/>
        <pc:sldMkLst>
          <pc:docMk/>
          <pc:sldMk cId="3206529065" sldId="264"/>
        </pc:sldMkLst>
        <pc:spChg chg="mo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15:12.237" v="2360" actId="20577"/>
          <ac:spMkLst>
            <pc:docMk/>
            <pc:sldMk cId="3206529065" sldId="264"/>
            <ac:spMk id="3" creationId="{F938DB54-5051-474C-B955-DF4B33D4E45A}"/>
          </ac:spMkLst>
        </pc:spChg>
        <pc:spChg chg="mod or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" creationId="{5695A89D-E88A-47E0-87CE-24A2F031756F}"/>
          </ac:spMkLst>
        </pc:spChg>
        <pc:spChg chg="mod ord">
          <ac:chgData name="alix pillot" userId="c85001c2093bd0ff" providerId="LiveId" clId="{2CAACB41-AA99-4C2F-8ABF-BE5C390DCF94}" dt="2021-10-27T09:11:45.427" v="2308" actId="26606"/>
          <ac:spMkLst>
            <pc:docMk/>
            <pc:sldMk cId="3206529065" sldId="264"/>
            <ac:spMk id="6" creationId="{B940C5D7-86D0-4A64-9B2B-C1F07A8E4CBF}"/>
          </ac:spMkLst>
        </pc:spChg>
        <pc:spChg chg="mod">
          <ac:chgData name="alix pillot" userId="c85001c2093bd0ff" providerId="LiveId" clId="{2CAACB41-AA99-4C2F-8ABF-BE5C390DCF94}" dt="2021-10-27T09:11:45.427" v="2308" actId="26606"/>
          <ac:spMkLst>
            <pc:docMk/>
            <pc:sldMk cId="3206529065" sldId="264"/>
            <ac:spMk id="7" creationId="{4ACBFECC-F8C7-4DBD-B768-1256B902D65F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5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7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19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9:12:15.230" v="2316" actId="26606"/>
          <ac:spMkLst>
            <pc:docMk/>
            <pc:sldMk cId="3206529065" sldId="264"/>
            <ac:spMk id="23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36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38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0" creationId="{8E32EF63-DDE0-423F-9D9C-6CBAA65E1108}"/>
          </ac:spMkLst>
        </pc:spChg>
        <pc:spChg chg="add del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44" creationId="{F5BB14C7-B6E4-427D-AEAC-7A18D089F922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57" creationId="{A6F16E74-3365-4789-B97F-4F2FE678726B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59" creationId="{42E53988-7613-4C2E-81FD-F9C05C6333D8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61" creationId="{49CF8FC2-6B51-4DBF-B768-CFDBE808E3BF}"/>
          </ac:spMkLst>
        </pc:spChg>
        <pc:spChg chg="add">
          <ac:chgData name="alix pillot" userId="c85001c2093bd0ff" providerId="LiveId" clId="{2CAACB41-AA99-4C2F-8ABF-BE5C390DCF94}" dt="2021-10-27T09:12:41.235" v="2319" actId="26606"/>
          <ac:spMkLst>
            <pc:docMk/>
            <pc:sldMk cId="3206529065" sldId="264"/>
            <ac:spMk id="65" creationId="{B4B94F9D-3AFE-40F8-A0BC-CC3ABE675CC2}"/>
          </ac:spMkLst>
        </pc:spChg>
        <pc:picChg chg="add mod ord">
          <ac:chgData name="alix pillot" userId="c85001c2093bd0ff" providerId="LiveId" clId="{2CAACB41-AA99-4C2F-8ABF-BE5C390DCF94}" dt="2021-10-27T09:14:50.610" v="2344" actId="14100"/>
          <ac:picMkLst>
            <pc:docMk/>
            <pc:sldMk cId="3206529065" sldId="264"/>
            <ac:picMk id="8" creationId="{3FF0C587-51D8-4AA0-99D8-BB237834FC71}"/>
          </ac:picMkLst>
        </pc:picChg>
        <pc:picChg chg="add mod ord">
          <ac:chgData name="alix pillot" userId="c85001c2093bd0ff" providerId="LiveId" clId="{2CAACB41-AA99-4C2F-8ABF-BE5C390DCF94}" dt="2021-10-27T09:14:47.022" v="2343" actId="14100"/>
          <ac:picMkLst>
            <pc:docMk/>
            <pc:sldMk cId="3206529065" sldId="264"/>
            <ac:picMk id="10" creationId="{7DFE5644-B075-4031-995B-DB85F6D7421D}"/>
          </ac:picMkLst>
        </pc:picChg>
        <pc:picChg chg="add mod ord">
          <ac:chgData name="alix pillot" userId="c85001c2093bd0ff" providerId="LiveId" clId="{2CAACB41-AA99-4C2F-8ABF-BE5C390DCF94}" dt="2021-10-27T09:14:30.990" v="2339" actId="14100"/>
          <ac:picMkLst>
            <pc:docMk/>
            <pc:sldMk cId="3206529065" sldId="264"/>
            <ac:picMk id="12" creationId="{C4BAC8C0-9784-4EF1-8D36-AA8CDC9B4AAD}"/>
          </ac:picMkLst>
        </pc:picChg>
        <pc:picChg chg="add mod ord">
          <ac:chgData name="alix pillot" userId="c85001c2093bd0ff" providerId="LiveId" clId="{2CAACB41-AA99-4C2F-8ABF-BE5C390DCF94}" dt="2021-10-27T09:14:35.243" v="2340" actId="14100"/>
          <ac:picMkLst>
            <pc:docMk/>
            <pc:sldMk cId="3206529065" sldId="264"/>
            <ac:picMk id="14" creationId="{A49BE422-9029-417F-9500-0E56247CCE55}"/>
          </ac:picMkLst>
        </pc:pic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1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5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7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29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12:15.230" v="2316" actId="26606"/>
          <ac:cxnSpMkLst>
            <pc:docMk/>
            <pc:sldMk cId="3206529065" sldId="264"/>
            <ac:cxnSpMk id="31" creationId="{ECA0639E-D696-443D-AF37-A7E892532136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2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6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48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50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52" creationId="{ECA0639E-D696-443D-AF37-A7E892532136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3" creationId="{4A727C2E-6920-48AB-ACF5-251D5B91C797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7" creationId="{6C95FEEC-86B9-448D-9986-5E1C6064E076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69" creationId="{65B29B25-CC6E-4317-BE17-C17D211FDFBE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1" creationId="{99E1BA52-E54C-4899-AA06-453AF0E5E6DA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3" creationId="{DE34937D-2CAB-4D6E-B21F-36AAE9D5B1B1}"/>
          </ac:cxnSpMkLst>
        </pc:cxnChg>
        <pc:cxnChg chg="add">
          <ac:chgData name="alix pillot" userId="c85001c2093bd0ff" providerId="LiveId" clId="{2CAACB41-AA99-4C2F-8ABF-BE5C390DCF94}" dt="2021-10-27T09:12:41.235" v="2319" actId="26606"/>
          <ac:cxnSpMkLst>
            <pc:docMk/>
            <pc:sldMk cId="3206529065" sldId="264"/>
            <ac:cxnSpMk id="75" creationId="{AD64C76B-F775-4262-8730-DDC4DAF00B49}"/>
          </ac:cxnSpMkLst>
        </pc:cxnChg>
      </pc:sldChg>
      <pc:sldChg chg="modSp add mod">
        <pc:chgData name="alix pillot" userId="c85001c2093bd0ff" providerId="LiveId" clId="{2CAACB41-AA99-4C2F-8ABF-BE5C390DCF94}" dt="2021-10-27T06:44:45.136" v="1335" actId="20577"/>
        <pc:sldMkLst>
          <pc:docMk/>
          <pc:sldMk cId="3597933821" sldId="265"/>
        </pc:sldMkLst>
        <pc:spChg chg="mod">
          <ac:chgData name="alix pillot" userId="c85001c2093bd0ff" providerId="LiveId" clId="{2CAACB41-AA99-4C2F-8ABF-BE5C390DCF94}" dt="2021-10-27T06:44:45.136" v="1335" actId="20577"/>
          <ac:spMkLst>
            <pc:docMk/>
            <pc:sldMk cId="3597933821" sldId="265"/>
            <ac:spMk id="3" creationId="{F938DB54-5051-474C-B955-DF4B33D4E45A}"/>
          </ac:spMkLst>
        </pc:spChg>
      </pc:sldChg>
      <pc:sldChg chg="modSp add mod">
        <pc:chgData name="alix pillot" userId="c85001c2093bd0ff" providerId="LiveId" clId="{2CAACB41-AA99-4C2F-8ABF-BE5C390DCF94}" dt="2021-10-27T06:48:10.446" v="1554" actId="20577"/>
        <pc:sldMkLst>
          <pc:docMk/>
          <pc:sldMk cId="811462202" sldId="266"/>
        </pc:sldMkLst>
        <pc:spChg chg="mod">
          <ac:chgData name="alix pillot" userId="c85001c2093bd0ff" providerId="LiveId" clId="{2CAACB41-AA99-4C2F-8ABF-BE5C390DCF94}" dt="2021-10-27T06:48:10.446" v="1554" actId="20577"/>
          <ac:spMkLst>
            <pc:docMk/>
            <pc:sldMk cId="811462202" sldId="266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6:47:59.134" v="1548"/>
          <ac:spMkLst>
            <pc:docMk/>
            <pc:sldMk cId="811462202" sldId="266"/>
            <ac:spMk id="3" creationId="{F938DB54-5051-474C-B955-DF4B33D4E45A}"/>
          </ac:spMkLst>
        </pc:spChg>
      </pc:sldChg>
      <pc:sldChg chg="modSp add mod">
        <pc:chgData name="alix pillot" userId="c85001c2093bd0ff" providerId="LiveId" clId="{2CAACB41-AA99-4C2F-8ABF-BE5C390DCF94}" dt="2021-10-27T06:51:12.051" v="1776" actId="20577"/>
        <pc:sldMkLst>
          <pc:docMk/>
          <pc:sldMk cId="2296103437" sldId="267"/>
        </pc:sldMkLst>
        <pc:spChg chg="mod">
          <ac:chgData name="alix pillot" userId="c85001c2093bd0ff" providerId="LiveId" clId="{2CAACB41-AA99-4C2F-8ABF-BE5C390DCF94}" dt="2021-10-27T06:51:12.051" v="1776" actId="20577"/>
          <ac:spMkLst>
            <pc:docMk/>
            <pc:sldMk cId="2296103437" sldId="267"/>
            <ac:spMk id="3" creationId="{F938DB54-5051-474C-B955-DF4B33D4E45A}"/>
          </ac:spMkLst>
        </pc:spChg>
      </pc:sldChg>
      <pc:sldChg chg="addSp delSp modSp add mod">
        <pc:chgData name="alix pillot" userId="c85001c2093bd0ff" providerId="LiveId" clId="{2CAACB41-AA99-4C2F-8ABF-BE5C390DCF94}" dt="2021-10-27T09:06:41.581" v="2303" actId="20577"/>
        <pc:sldMkLst>
          <pc:docMk/>
          <pc:sldMk cId="2823997942" sldId="268"/>
        </pc:sldMkLst>
        <pc:spChg chg="mo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" creationId="{925B9D37-B4E0-4A92-BD13-F039A91D157F}"/>
          </ac:spMkLst>
        </pc:spChg>
        <pc:spChg chg="mod">
          <ac:chgData name="alix pillot" userId="c85001c2093bd0ff" providerId="LiveId" clId="{2CAACB41-AA99-4C2F-8ABF-BE5C390DCF94}" dt="2021-10-27T09:06:41.581" v="2303" actId="20577"/>
          <ac:spMkLst>
            <pc:docMk/>
            <pc:sldMk cId="2823997942" sldId="268"/>
            <ac:spMk id="3" creationId="{F938DB54-5051-474C-B955-DF4B33D4E45A}"/>
          </ac:spMkLst>
        </pc:spChg>
        <pc:spChg chg="ord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" creationId="{5695A89D-E88A-47E0-87CE-24A2F031756F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8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29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31" creationId="{F5BB14C7-B6E4-427D-AEAC-7A18D089F922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39" creationId="{870F1165-C2FC-4313-ADED-D8514C00E1EE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1" creationId="{3FD564DD-780E-4279-99FF-A16618E11908}"/>
          </ac:spMkLst>
        </pc:spChg>
        <pc:spChg chg="add del">
          <ac:chgData name="alix pillot" userId="c85001c2093bd0ff" providerId="LiveId" clId="{2CAACB41-AA99-4C2F-8ABF-BE5C390DCF94}" dt="2021-10-27T08:51:46.493" v="2219" actId="26606"/>
          <ac:spMkLst>
            <pc:docMk/>
            <pc:sldMk cId="2823997942" sldId="268"/>
            <ac:spMk id="45" creationId="{F5BB14C7-B6E4-427D-AEAC-7A18D089F922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3" creationId="{870F1165-C2FC-4313-ADED-D8514C00E1EE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4" creationId="{3FD564DD-780E-4279-99FF-A16618E11908}"/>
          </ac:spMkLst>
        </pc:spChg>
        <pc:spChg chg="add">
          <ac:chgData name="alix pillot" userId="c85001c2093bd0ff" providerId="LiveId" clId="{2CAACB41-AA99-4C2F-8ABF-BE5C390DCF94}" dt="2021-10-27T08:51:46.524" v="2220" actId="26606"/>
          <ac:spMkLst>
            <pc:docMk/>
            <pc:sldMk cId="2823997942" sldId="268"/>
            <ac:spMk id="56" creationId="{F5BB14C7-B6E4-427D-AEAC-7A18D089F922}"/>
          </ac:spMkLst>
        </pc:spChg>
        <pc:picChg chg="add mod ord">
          <ac:chgData name="alix pillot" userId="c85001c2093bd0ff" providerId="LiveId" clId="{2CAACB41-AA99-4C2F-8ABF-BE5C390DCF94}" dt="2021-10-27T08:52:03.101" v="2224" actId="14100"/>
          <ac:picMkLst>
            <pc:docMk/>
            <pc:sldMk cId="2823997942" sldId="268"/>
            <ac:picMk id="5" creationId="{578052D4-A4AD-4774-BAD0-5F90CAF75AC3}"/>
          </ac:picMkLst>
        </pc:picChg>
        <pc:picChg chg="del">
          <ac:chgData name="alix pillot" userId="c85001c2093bd0ff" providerId="LiveId" clId="{2CAACB41-AA99-4C2F-8ABF-BE5C390DCF94}" dt="2021-10-27T08:50:48.022" v="2216" actId="478"/>
          <ac:picMkLst>
            <pc:docMk/>
            <pc:sldMk cId="2823997942" sldId="268"/>
            <ac:picMk id="9" creationId="{7600DA76-DA6E-4E66-A037-F1D4C6DFBA51}"/>
          </ac:picMkLst>
        </pc:pic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0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2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3" creationId="{E95C7366-6A36-4307-81CE-FBD79DFF0980}"/>
          </ac:cxnSpMkLst>
        </pc:cxnChg>
        <pc:cxnChg chg="add del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34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3" creationId="{ABAD74CF-CB22-463B-9031-D3BE16111B9B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7" creationId="{82B589D1-AB2D-469C-960E-40C719BA8281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49" creationId="{055BC9DE-F4C7-4F1F-833F-C0E20531FBC7}"/>
          </ac:cxnSpMkLst>
        </pc:cxnChg>
        <pc:cxnChg chg="add del">
          <ac:chgData name="alix pillot" userId="c85001c2093bd0ff" providerId="LiveId" clId="{2CAACB41-AA99-4C2F-8ABF-BE5C390DCF94}" dt="2021-10-27T08:51:46.493" v="2219" actId="26606"/>
          <ac:cxnSpMkLst>
            <pc:docMk/>
            <pc:sldMk cId="2823997942" sldId="268"/>
            <ac:cxnSpMk id="51" creationId="{E95C7366-6A36-4307-81CE-FBD79DFF0980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5" creationId="{ABAD74CF-CB22-463B-9031-D3BE16111B9B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7" creationId="{82B589D1-AB2D-469C-960E-40C719BA8281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8" creationId="{055BC9DE-F4C7-4F1F-833F-C0E20531FBC7}"/>
          </ac:cxnSpMkLst>
        </pc:cxnChg>
        <pc:cxnChg chg="add">
          <ac:chgData name="alix pillot" userId="c85001c2093bd0ff" providerId="LiveId" clId="{2CAACB41-AA99-4C2F-8ABF-BE5C390DCF94}" dt="2021-10-27T08:51:46.524" v="2220" actId="26606"/>
          <ac:cxnSpMkLst>
            <pc:docMk/>
            <pc:sldMk cId="2823997942" sldId="268"/>
            <ac:cxnSpMk id="59" creationId="{E95C7366-6A36-4307-81CE-FBD79DFF0980}"/>
          </ac:cxnSpMkLst>
        </pc:cxn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95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1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4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4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9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096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73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6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76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79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2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10/27/2021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13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7468962-6189-43AD-BB02-A6F88AD0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BF2E68D-E9CA-4A00-AE2B-17BCDFABC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ocs hexagonaux blancs à contour 3D">
            <a:extLst>
              <a:ext uri="{FF2B5EF4-FFF2-40B4-BE49-F238E27FC236}">
                <a16:creationId xmlns:a16="http://schemas.microsoft.com/office/drawing/2014/main" id="{86CC3E93-D6D6-4A80-A29A-76FFB0AE0C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13887" b="1844"/>
          <a:stretch/>
        </p:blipFill>
        <p:spPr>
          <a:xfrm>
            <a:off x="20" y="-4069"/>
            <a:ext cx="1219198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7ED5AF8-C436-4527-B6F4-669115224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693" y="838200"/>
            <a:ext cx="7941155" cy="3531847"/>
          </a:xfrm>
        </p:spPr>
        <p:txBody>
          <a:bodyPr anchor="t">
            <a:normAutofit/>
          </a:bodyPr>
          <a:lstStyle/>
          <a:p>
            <a:r>
              <a:rPr lang="fr-FR" dirty="0"/>
              <a:t>Formation Open Classroom (OC) - développement web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D6DC79-23F4-4461-9C4D-4EDAEB9CDC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692" y="5227093"/>
            <a:ext cx="8701087" cy="596761"/>
          </a:xfrm>
        </p:spPr>
        <p:txBody>
          <a:bodyPr>
            <a:normAutofit/>
          </a:bodyPr>
          <a:lstStyle/>
          <a:p>
            <a:r>
              <a:rPr lang="fr-FR" dirty="0"/>
              <a:t>Soutenance projet 2 – Alix Pillot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E1304CE-399E-4EFB-AC6F-CA3ABE76C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B346787-55AA-410B-9763-FB4DF19D5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74228F0-C94A-49D1-98AF-F8C229FF0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49911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C5F0E5C-AB75-49D9-8D9B-727A524E4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409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2/Version responsive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2 – Ajustement des marges</a:t>
            </a:r>
          </a:p>
          <a:p>
            <a:r>
              <a:rPr lang="fr-FR" dirty="0"/>
              <a:t>Utilisation des % et des px sur les marges et les </a:t>
            </a:r>
            <a:r>
              <a:rPr lang="fr-FR" dirty="0" err="1"/>
              <a:t>padding</a:t>
            </a:r>
            <a:r>
              <a:rPr lang="fr-FR" dirty="0"/>
              <a:t> pour une meilleure adaptation au mobile (</a:t>
            </a:r>
            <a:r>
              <a:rPr lang="fr-FR" dirty="0" err="1"/>
              <a:t>yc</a:t>
            </a:r>
            <a:r>
              <a:rPr lang="fr-FR" dirty="0"/>
              <a:t> images)</a:t>
            </a:r>
          </a:p>
          <a:p>
            <a:r>
              <a:rPr lang="fr-FR" dirty="0"/>
              <a:t>=&gt; capture écran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10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</p:spTree>
    <p:extLst>
      <p:ext uri="{BB962C8B-B14F-4D97-AF65-F5344CB8AC3E}">
        <p14:creationId xmlns:p14="http://schemas.microsoft.com/office/powerpoint/2010/main" val="229610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067343-D515-4FA6-A6F1-A1C6AA522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Plateforme de réservation </a:t>
            </a:r>
            <a:r>
              <a:rPr lang="fr-FR" dirty="0" err="1"/>
              <a:t>Reservia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0AFF86-DA60-4BDD-875C-AB32B9778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Objectifs de la présentation :</a:t>
            </a:r>
          </a:p>
          <a:p>
            <a:r>
              <a:rPr lang="fr-FR" dirty="0"/>
              <a:t>1/ Retour sur découpage/intégration de la maquette desktop : méthodologie et choix effectués</a:t>
            </a:r>
          </a:p>
          <a:p>
            <a:r>
              <a:rPr lang="fr-FR" dirty="0"/>
              <a:t>2/ Elaboration version responsive: méthodologie et choix effectués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521B2FA-7973-40CC-8435-A973A486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10/27/2021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1CAC82-F38B-4AA9-A224-D3003CB50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6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E56135-CF60-4986-9D83-88E4A71C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89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3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76" y="627796"/>
            <a:ext cx="5377524" cy="1035929"/>
          </a:xfrm>
        </p:spPr>
        <p:txBody>
          <a:bodyPr anchor="ctr">
            <a:normAutofit/>
          </a:bodyPr>
          <a:lstStyle/>
          <a:p>
            <a:r>
              <a:rPr lang="fr-FR" sz="3400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632" y="2400300"/>
            <a:ext cx="5572263" cy="3272405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fr-FR" sz="1500" dirty="0"/>
              <a:t>Etape 1 : Attribution des balises sémantiques sur la maquette proposée : intégrer capture écran de la version papier 	=&gt;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Utilisation de Header, Section, Article, </a:t>
            </a:r>
            <a:r>
              <a:rPr lang="fr-FR" sz="1500" dirty="0" err="1"/>
              <a:t>Aside</a:t>
            </a:r>
            <a:r>
              <a:rPr lang="fr-FR" sz="1500" dirty="0"/>
              <a:t> et </a:t>
            </a:r>
            <a:r>
              <a:rPr lang="fr-FR" sz="1500" dirty="0" err="1"/>
              <a:t>Footer</a:t>
            </a:r>
            <a:r>
              <a:rPr lang="fr-FR" sz="1500" dirty="0"/>
              <a:t> + div class pour éléments spécifiques à mettre en forme</a:t>
            </a:r>
          </a:p>
          <a:p>
            <a:pPr marL="0" indent="0">
              <a:lnSpc>
                <a:spcPct val="130000"/>
              </a:lnSpc>
              <a:buNone/>
            </a:pPr>
            <a:endParaRPr lang="fr-FR" sz="1500" dirty="0"/>
          </a:p>
          <a:p>
            <a:pPr>
              <a:lnSpc>
                <a:spcPct val="130000"/>
              </a:lnSpc>
            </a:pPr>
            <a:endParaRPr lang="fr-FR" sz="15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600DA76-DA6E-4E66-A037-F1D4C6DFB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165" y="709165"/>
            <a:ext cx="3227158" cy="5003346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10/27/2021</a:t>
            </a:fld>
            <a:endParaRPr lang="en-US"/>
          </a:p>
        </p:txBody>
      </p:sp>
      <p:cxnSp>
        <p:nvCxnSpPr>
          <p:cNvPr id="30" name="Straight Connector 17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8900" y="329704"/>
            <a:ext cx="0" cy="57015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3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6071156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5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401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38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0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anchor="ctr">
            <a:normAutofit/>
          </a:bodyPr>
          <a:lstStyle/>
          <a:p>
            <a:r>
              <a:rPr lang="fr-FR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2" y="1905000"/>
            <a:ext cx="3584758" cy="3767706"/>
          </a:xfr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fr-FR" sz="1500" b="1" dirty="0"/>
              <a:t>Etape 2 : Elaboration du fichier HTML sur VS code :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Préparation d’un dossier spécifique avec images séparées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Intégration des liens google font et icones Font </a:t>
            </a:r>
            <a:r>
              <a:rPr lang="fr-FR" sz="1500" dirty="0" err="1"/>
              <a:t>awesome</a:t>
            </a:r>
            <a:r>
              <a:rPr lang="fr-FR" sz="1500" dirty="0"/>
              <a:t> (création kit </a:t>
            </a:r>
            <a:r>
              <a:rPr lang="fr-FR" sz="1500" dirty="0" err="1"/>
              <a:t>specifique</a:t>
            </a:r>
            <a:r>
              <a:rPr lang="fr-FR" sz="1500" dirty="0"/>
              <a:t>)</a:t>
            </a:r>
          </a:p>
          <a:p>
            <a:pPr>
              <a:lnSpc>
                <a:spcPct val="130000"/>
              </a:lnSpc>
            </a:pPr>
            <a:r>
              <a:rPr lang="fr-FR" sz="1500" dirty="0"/>
              <a:t>Rédaction page html avec attribution des class</a:t>
            </a:r>
          </a:p>
          <a:p>
            <a:pPr>
              <a:lnSpc>
                <a:spcPct val="130000"/>
              </a:lnSpc>
            </a:pPr>
            <a:endParaRPr lang="fr-FR" sz="15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78052D4-A4AD-4774-BAD0-5F90CAF7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401" y="1610830"/>
            <a:ext cx="5624943" cy="4334633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10/27/2021</a:t>
            </a:fld>
            <a:endParaRPr lang="en-US"/>
          </a:p>
        </p:txBody>
      </p:sp>
      <p:cxnSp>
        <p:nvCxnSpPr>
          <p:cNvPr id="55" name="Straight Connector 42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6" name="Rectangle 44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46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48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0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997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1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3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anchor="ctr"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418" y="1905000"/>
            <a:ext cx="3649992" cy="3767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Etape 3 : Lien repository sur Git hub pour commit réguliers via VS code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3FE6A3-EE2B-413F-B628-90BACBEFD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927" y="1650633"/>
            <a:ext cx="5429733" cy="406187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10/27/2021</a:t>
            </a:fld>
            <a:endParaRPr lang="en-US"/>
          </a:p>
        </p:txBody>
      </p:sp>
      <p:cxnSp>
        <p:nvCxnSpPr>
          <p:cNvPr id="28" name="Straight Connector 15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Soutenance projet 2 - Alix PILLOT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19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1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3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71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418" y="2400303"/>
            <a:ext cx="4049871" cy="33522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Etape 4 : Rédaction du fichier CSS avec regroupement des propriétés similaires sur plusieurs éléments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6AE15ED-9A8C-4DD0-9B1B-AD57106AEF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74" b="-3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Soutenance projet 2 - Alix PILLOT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10/27/2021</a:t>
            </a:fld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197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A6F16E74-3365-4789-B97F-4F2FE6787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2E53988-7613-4C2E-81FD-F9C05C633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03687"/>
            <a:ext cx="9464387" cy="918631"/>
          </a:xfrm>
        </p:spPr>
        <p:txBody>
          <a:bodyPr>
            <a:normAutofit/>
          </a:bodyPr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6"/>
            <a:ext cx="3613702" cy="3233572"/>
          </a:xfrm>
        </p:spPr>
        <p:txBody>
          <a:bodyPr>
            <a:normAutofit/>
          </a:bodyPr>
          <a:lstStyle/>
          <a:p>
            <a:r>
              <a:rPr lang="fr-FR" dirty="0"/>
              <a:t>Etape 5 – Affichage des résultats dans les navigateurs Firefox et Google chrome</a:t>
            </a:r>
          </a:p>
          <a:p>
            <a:endParaRPr lang="fr-FR" dirty="0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9CF8FC2-6B51-4DBF-B768-CFDBE808E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3158" y="1907554"/>
            <a:ext cx="6065538" cy="41252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FF0C587-51D8-4AA0-99D8-BB237834F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94" y="2013527"/>
            <a:ext cx="2832278" cy="179039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49BE422-9029-417F-9500-0E56247CC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590" y="4109761"/>
            <a:ext cx="2598445" cy="184480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4BAC8C0-9784-4EF1-8D36-AA8CDC9B4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923" y="4109761"/>
            <a:ext cx="2701123" cy="184480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DFE5644-B075-4031-995B-DB85F6D742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453" y="2009028"/>
            <a:ext cx="2716301" cy="1785851"/>
          </a:xfrm>
          <a:prstGeom prst="rect">
            <a:avLst/>
          </a:prstGeom>
        </p:spPr>
      </p:pic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Soutenance projet 2 - Alix PILLOT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10/27/2021</a:t>
            </a:fld>
            <a:endParaRPr lang="en-US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A727C2E-6920-48AB-ACF5-251D5B91C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4B94F9D-3AFE-40F8-A0BC-CC3ABE675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C95FEEC-86B9-448D-9986-5E1C6064E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533" y="1901960"/>
            <a:ext cx="1038906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5B29B25-CC6E-4317-BE17-C17D211FD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9E1BA52-E54C-4899-AA06-453AF0E5E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897626"/>
            <a:ext cx="0" cy="41498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E34937D-2CAB-4D6E-B21F-36AAE9D5B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158" y="3952320"/>
            <a:ext cx="6068683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D64C76B-F775-4262-8730-DDC4DAF00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15290" y="1907554"/>
            <a:ext cx="0" cy="414243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529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1/Découpage maquette Desktop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6 – résultats obtenus au valideur W3C fichiers HTML et CSS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</p:spTree>
    <p:extLst>
      <p:ext uri="{BB962C8B-B14F-4D97-AF65-F5344CB8AC3E}">
        <p14:creationId xmlns:p14="http://schemas.microsoft.com/office/powerpoint/2010/main" val="3597933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5B9D37-B4E0-4A92-BD13-F039A91D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2/Version responsive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38DB54-5051-474C-B955-DF4B33D4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Etape 1 – Ajouts des media </a:t>
            </a:r>
            <a:r>
              <a:rPr lang="fr-FR" dirty="0" err="1"/>
              <a:t>queries</a:t>
            </a:r>
            <a:r>
              <a:rPr lang="fr-FR" dirty="0"/>
              <a:t> :</a:t>
            </a:r>
          </a:p>
          <a:p>
            <a:r>
              <a:rPr lang="fr-FR" dirty="0"/>
              <a:t>Adaptation des marges pour </a:t>
            </a:r>
            <a:r>
              <a:rPr lang="fr-FR" dirty="0" err="1"/>
              <a:t>Ipad</a:t>
            </a:r>
            <a:endParaRPr lang="fr-FR" dirty="0"/>
          </a:p>
          <a:p>
            <a:r>
              <a:rPr lang="fr-FR" dirty="0"/>
              <a:t>=&gt; capture écran</a:t>
            </a:r>
          </a:p>
          <a:p>
            <a:r>
              <a:rPr lang="fr-FR" dirty="0" err="1"/>
              <a:t>Medias</a:t>
            </a:r>
            <a:r>
              <a:rPr lang="fr-FR" dirty="0"/>
              <a:t> </a:t>
            </a:r>
            <a:r>
              <a:rPr lang="fr-FR" dirty="0" err="1"/>
              <a:t>queries</a:t>
            </a:r>
            <a:r>
              <a:rPr lang="fr-FR" dirty="0"/>
              <a:t> pour petites résolutions :</a:t>
            </a:r>
          </a:p>
          <a:p>
            <a:r>
              <a:rPr lang="fr-FR" dirty="0"/>
              <a:t>=&gt; capture écran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95A89D-E88A-47E0-87CE-24A2F0317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10/27/2021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40C5D7-86D0-4A64-9B2B-C1F07A8E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9</a:t>
            </a:fld>
            <a:endParaRPr lang="en-US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4ACBFECC-F8C7-4DBD-B768-1256B902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2900" y="2578100"/>
            <a:ext cx="4114800" cy="365125"/>
          </a:xfrm>
        </p:spPr>
        <p:txBody>
          <a:bodyPr/>
          <a:lstStyle/>
          <a:p>
            <a:r>
              <a:rPr lang="en-US" dirty="0"/>
              <a:t>Soutenance projet 2 - Alix PILLOT</a:t>
            </a:r>
          </a:p>
        </p:txBody>
      </p:sp>
    </p:spTree>
    <p:extLst>
      <p:ext uri="{BB962C8B-B14F-4D97-AF65-F5344CB8AC3E}">
        <p14:creationId xmlns:p14="http://schemas.microsoft.com/office/powerpoint/2010/main" val="811462202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LightSeedRightStep">
      <a:dk1>
        <a:srgbClr val="000000"/>
      </a:dk1>
      <a:lt1>
        <a:srgbClr val="FFFFFF"/>
      </a:lt1>
      <a:dk2>
        <a:srgbClr val="242741"/>
      </a:dk2>
      <a:lt2>
        <a:srgbClr val="E8E2E2"/>
      </a:lt2>
      <a:accent1>
        <a:srgbClr val="73A9AD"/>
      </a:accent1>
      <a:accent2>
        <a:srgbClr val="749DC4"/>
      </a:accent2>
      <a:accent3>
        <a:srgbClr val="8D93CF"/>
      </a:accent3>
      <a:accent4>
        <a:srgbClr val="8E74C4"/>
      </a:accent4>
      <a:accent5>
        <a:srgbClr val="BE8DCF"/>
      </a:accent5>
      <a:accent6>
        <a:srgbClr val="C474B8"/>
      </a:accent6>
      <a:hlink>
        <a:srgbClr val="AE6E69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351</Words>
  <Application>Microsoft Office PowerPoint</Application>
  <PresentationFormat>Grand écran</PresentationFormat>
  <Paragraphs>64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Elephant</vt:lpstr>
      <vt:lpstr>Univers Condensed</vt:lpstr>
      <vt:lpstr>MemoVTI</vt:lpstr>
      <vt:lpstr>Formation Open Classroom (OC) - développement web</vt:lpstr>
      <vt:lpstr>Plateforme de réservation Reservia</vt:lpstr>
      <vt:lpstr>1/Découpage maquette Desktop</vt:lpstr>
      <vt:lpstr>1/Découpage maquette Desktop</vt:lpstr>
      <vt:lpstr>1/Découpage maquette Desktop</vt:lpstr>
      <vt:lpstr>1/Découpage maquette Desktop</vt:lpstr>
      <vt:lpstr>1/Découpage maquette Desktop</vt:lpstr>
      <vt:lpstr>1/Découpage maquette Desktop</vt:lpstr>
      <vt:lpstr>2/Version responsive</vt:lpstr>
      <vt:lpstr>2/Version responsive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Open Classroom (OC) - développement web</dc:title>
  <dc:creator>alix pillot</dc:creator>
  <cp:lastModifiedBy>alix pillot</cp:lastModifiedBy>
  <cp:revision>1</cp:revision>
  <dcterms:created xsi:type="dcterms:W3CDTF">2021-10-27T06:11:38Z</dcterms:created>
  <dcterms:modified xsi:type="dcterms:W3CDTF">2021-10-27T09:15:15Z</dcterms:modified>
</cp:coreProperties>
</file>

<file path=docProps/thumbnail.jpeg>
</file>